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19FB-336C-4530-9220-3AAA8DDE7796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9D0B3-7634-48AF-9F04-EFC82ACFE7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81000" y="328613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sz="36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BÀI 2:</a:t>
            </a:r>
            <a:endParaRPr lang="en-US" sz="3600" b="1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6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10"/>
          <p:cNvSpPr txBox="1"/>
          <p:nvPr/>
        </p:nvSpPr>
        <p:spPr>
          <a:xfrm>
            <a:off x="838200" y="1600200"/>
            <a:ext cx="74676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Above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HAI ĐƯỜNG THẲNG</a:t>
            </a:r>
          </a:p>
          <a:p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VUÔNG GÓC</a:t>
            </a:r>
            <a:endParaRPr lang="en-US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315852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ln w="1905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HÌNH HỌC </a:t>
            </a:r>
            <a:r>
              <a:rPr lang="en-US" sz="3600" b="1" smtClean="0">
                <a:ln w="1905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7 </a:t>
            </a:r>
            <a:endParaRPr lang="en-US" sz="3600" b="1" dirty="0">
              <a:ln w="1905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660066"/>
              </a:soli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173182"/>
            <a:ext cx="8763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HS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342900" indent="-342900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b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R"/>
            </a:pP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3815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NHIỆM VỤ 1: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428750"/>
            <a:ext cx="8763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a’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qua O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a.</a:t>
            </a:r>
          </a:p>
          <a:p>
            <a:pPr marL="342900" indent="-342900"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Qua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Oa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qua O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a.</a:t>
            </a:r>
          </a:p>
          <a:p>
            <a:pPr marL="342900" indent="-342900">
              <a:buAutoNum type="arabicParenR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chỉ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được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qua 1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điểm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với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trước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4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bằng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nhau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mỗi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bằng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90</a:t>
            </a:r>
            <a:r>
              <a:rPr lang="en-US" sz="28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0.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342900" indent="-342900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3815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NHIỆM VỤ 2: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89535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42875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89535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36195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NHIỆM VỤ 3: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42875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rãi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chãi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89535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36195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NHIỆM VỤ 4: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290</Words>
  <Application>Microsoft Office PowerPoint</Application>
  <PresentationFormat>On-screen Show (16:9)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 Ha</dc:creator>
  <cp:lastModifiedBy>Nguyen </cp:lastModifiedBy>
  <cp:revision>4</cp:revision>
  <dcterms:created xsi:type="dcterms:W3CDTF">2021-09-01T06:07:22Z</dcterms:created>
  <dcterms:modified xsi:type="dcterms:W3CDTF">2021-09-06T00:41:49Z</dcterms:modified>
</cp:coreProperties>
</file>