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5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19FB-336C-4530-9220-3AAA8DDE7796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D0B3-7634-48AF-9F04-EFC82ACFE7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19FB-336C-4530-9220-3AAA8DDE7796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D0B3-7634-48AF-9F04-EFC82ACFE7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19FB-336C-4530-9220-3AAA8DDE7796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D0B3-7634-48AF-9F04-EFC82ACFE7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19FB-336C-4530-9220-3AAA8DDE7796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D0B3-7634-48AF-9F04-EFC82ACFE7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19FB-336C-4530-9220-3AAA8DDE7796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D0B3-7634-48AF-9F04-EFC82ACFE7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19FB-336C-4530-9220-3AAA8DDE7796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D0B3-7634-48AF-9F04-EFC82ACFE7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19FB-336C-4530-9220-3AAA8DDE7796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D0B3-7634-48AF-9F04-EFC82ACFE7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19FB-336C-4530-9220-3AAA8DDE7796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D0B3-7634-48AF-9F04-EFC82ACFE7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19FB-336C-4530-9220-3AAA8DDE7796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D0B3-7634-48AF-9F04-EFC82ACFE7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19FB-336C-4530-9220-3AAA8DDE7796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D0B3-7634-48AF-9F04-EFC82ACFE7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19FB-336C-4530-9220-3AAA8DDE7796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D0B3-7634-48AF-9F04-EFC82ACFE7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F19FB-336C-4530-9220-3AAA8DDE7796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9D0B3-7634-48AF-9F04-EFC82ACFE7A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7"/>
          <p:cNvSpPr txBox="1"/>
          <p:nvPr/>
        </p:nvSpPr>
        <p:spPr>
          <a:xfrm>
            <a:off x="381000" y="328613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Below"/>
              <a:lightRig rig="threePt" dir="t"/>
            </a:scene3d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l"/>
            <a:r>
              <a:rPr lang="en-US" sz="3600" b="1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0066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BÀI 2:</a:t>
            </a:r>
            <a:endParaRPr lang="en-US" sz="3600" b="1" u="sng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0066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TextBox 10"/>
          <p:cNvSpPr txBox="1"/>
          <p:nvPr/>
        </p:nvSpPr>
        <p:spPr>
          <a:xfrm>
            <a:off x="838200" y="1600200"/>
            <a:ext cx="7467600" cy="14465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Above"/>
              <a:lightRig rig="threePt" dir="t"/>
            </a:scene3d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4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HAI ĐƯỜNG THẲNG</a:t>
            </a:r>
          </a:p>
          <a:p>
            <a:r>
              <a:rPr lang="en-US" sz="4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VUÔNG GÓC</a:t>
            </a:r>
            <a:endParaRPr lang="en-US" sz="4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4315852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Below"/>
              <a:lightRig rig="threePt" dir="t"/>
            </a:scene3d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3600" b="1" dirty="0" smtClean="0">
                <a:ln w="1905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660066"/>
                </a:solidFill>
                <a:effectLst>
                  <a:outerShdw blurRad="50800" algn="tl" rotWithShape="0">
                    <a:srgbClr val="000000"/>
                  </a:outerShdw>
                  <a:reflection blurRad="6350" stA="55000" endA="300" endPos="45500" dir="5400000" sy="-100000" algn="bl" rotWithShape="0"/>
                </a:effectLst>
              </a:rPr>
              <a:t>HÌNH HỌC </a:t>
            </a:r>
            <a:r>
              <a:rPr lang="en-US" sz="3600" b="1" smtClean="0">
                <a:ln w="1905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660066"/>
                </a:solidFill>
                <a:effectLst>
                  <a:outerShdw blurRad="50800" algn="tl" rotWithShape="0">
                    <a:srgbClr val="000000"/>
                  </a:outerShdw>
                  <a:reflection blurRad="6350" stA="55000" endA="300" endPos="45500" dir="5400000" sy="-100000" algn="bl" rotWithShape="0"/>
                </a:effectLst>
              </a:rPr>
              <a:t>7 </a:t>
            </a:r>
            <a:endParaRPr lang="en-US" sz="3600" b="1" dirty="0">
              <a:ln w="1905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660066"/>
              </a:solidFill>
              <a:effectLst>
                <a:outerShdw blurRad="50800" algn="tl" rotWithShape="0">
                  <a:srgbClr val="000000"/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173182"/>
            <a:ext cx="8763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cận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ngã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dành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ôtô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dành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HS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marL="342900" indent="-342900"/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/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3) 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quen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b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ngôn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mệnh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AutoNum type="arabicParenR"/>
            </a:pP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0200" y="438150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NHIỆM VỤ 1:</a:t>
            </a:r>
            <a:endParaRPr lang="en-US" sz="24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428750"/>
            <a:ext cx="8763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Qua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a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Vẽ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a’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đi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qua O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và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vuông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góc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với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a.</a:t>
            </a:r>
          </a:p>
          <a:p>
            <a:pPr marL="342900" indent="-342900">
              <a:buAutoNum type="arabicParenR"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Qua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Oa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Vẽ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a’đi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qua O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và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vuông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góc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với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a.</a:t>
            </a:r>
          </a:p>
          <a:p>
            <a:pPr marL="342900" indent="-342900">
              <a:buAutoNum type="arabicParenR"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Ta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chỉ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vẽ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được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1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đường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thẳng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đi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qua 1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điểm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và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vuông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góc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với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đường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thẳng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cho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trước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.</a:t>
            </a:r>
          </a:p>
          <a:p>
            <a:pPr marL="342900" indent="-342900">
              <a:buAutoNum type="arabicParenR"/>
            </a:pP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Hai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đường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thẳng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vuông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góc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tạo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nên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4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góc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bằng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nhau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và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mỗi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góc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bằng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90</a:t>
            </a:r>
            <a:r>
              <a:rPr lang="en-US" sz="2800" b="1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0.</a:t>
            </a:r>
            <a:endParaRPr lang="en-US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marL="342900" indent="-342900"/>
            <a:endParaRPr lang="en-US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0200" y="438150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NHIỆM VỤ 2:</a:t>
            </a:r>
            <a:endParaRPr lang="en-US" sz="24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76400" y="895350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428750"/>
            <a:ext cx="8763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trực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342900" indent="-342900">
              <a:buAutoNum type="arabicParenR"/>
            </a:pP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AutoNum type="arabicParenR"/>
            </a:pP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trực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nhờ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0200" y="895350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trực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0" y="361950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NHIỆM VỤ 3:</a:t>
            </a:r>
            <a:endParaRPr lang="en-US" sz="24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428750"/>
            <a:ext cx="8763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AutoNum type="arabicParenR"/>
            </a:pP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trực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AutoNum type="arabicParenR"/>
            </a:pP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rãi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nét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thẩm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mỹ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vững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chãi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0200" y="895350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0" y="361950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NHIỆM VỤ 4:</a:t>
            </a:r>
            <a:endParaRPr lang="en-US" sz="24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290</Words>
  <Application>Microsoft Office PowerPoint</Application>
  <PresentationFormat>On-screen Show (16:9)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Thu Ha</dc:creator>
  <cp:lastModifiedBy>Nguyen </cp:lastModifiedBy>
  <cp:revision>4</cp:revision>
  <dcterms:created xsi:type="dcterms:W3CDTF">2021-09-01T06:07:22Z</dcterms:created>
  <dcterms:modified xsi:type="dcterms:W3CDTF">2021-09-06T00:41:49Z</dcterms:modified>
</cp:coreProperties>
</file>